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9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74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372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79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4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854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16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782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89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83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18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44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2511380"/>
            <a:ext cx="12192000" cy="4346620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endParaRPr lang="en-US" sz="3600" b="1" dirty="0" smtClean="0">
              <a:solidFill>
                <a:srgbClr val="0070C0"/>
              </a:solidFill>
            </a:endParaRPr>
          </a:p>
          <a:p>
            <a:r>
              <a:rPr lang="en-US" sz="3600" b="1" dirty="0"/>
              <a:t>Effects of Cost of Capital on Financial Profile</a:t>
            </a:r>
            <a:endParaRPr lang="en-US" sz="3600" dirty="0"/>
          </a:p>
          <a:p>
            <a:r>
              <a:rPr lang="en-US" sz="3600" b="1" dirty="0" smtClean="0">
                <a:solidFill>
                  <a:srgbClr val="0070C0"/>
                </a:solidFill>
              </a:rPr>
              <a:t>Students name</a:t>
            </a:r>
          </a:p>
          <a:p>
            <a:r>
              <a:rPr lang="en-US" sz="3600" b="1" dirty="0" smtClean="0">
                <a:solidFill>
                  <a:srgbClr val="0070C0"/>
                </a:solidFill>
              </a:rPr>
              <a:t>University</a:t>
            </a:r>
            <a:endParaRPr lang="en-US" sz="3600" b="1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pic>
        <p:nvPicPr>
          <p:cNvPr id="3074" name="Picture 2" descr="Image result for Exxon Mobi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15" r="109" b="20495"/>
          <a:stretch/>
        </p:blipFill>
        <p:spPr bwMode="auto">
          <a:xfrm>
            <a:off x="0" y="0"/>
            <a:ext cx="12192000" cy="251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60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77284"/>
            <a:ext cx="6946007" cy="502920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rgbClr val="0070C0"/>
                </a:solidFill>
              </a:rPr>
              <a:t>Introduction</a:t>
            </a:r>
            <a:endParaRPr lang="en-US" sz="4000" b="1" dirty="0">
              <a:solidFill>
                <a:srgbClr val="0070C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dirty="0"/>
              <a:t>Cost of capital implies the required returns that are necessary in preparing firms capital budgets on projects and investments</a:t>
            </a:r>
            <a:r>
              <a:rPr lang="en-US" dirty="0" smtClean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Investors and analysts define the cost of capital as firms weighted average cost of debt and equity cost concoction together</a:t>
            </a:r>
            <a:r>
              <a:rPr lang="en-US" dirty="0" smtClean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In Exxon Mobil, cost of capital is used internally to establish whether their planned capital projects are worthy their resource expenditure, and it always depends on financing mode utilized.</a:t>
            </a:r>
          </a:p>
        </p:txBody>
      </p:sp>
      <p:pic>
        <p:nvPicPr>
          <p:cNvPr id="6" name="Picture 2" descr="Image result for Exxon Mobi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15" r="109" b="20495"/>
          <a:stretch/>
        </p:blipFill>
        <p:spPr bwMode="auto">
          <a:xfrm>
            <a:off x="0" y="0"/>
            <a:ext cx="12192000" cy="1764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exxon mob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06" y="1777283"/>
            <a:ext cx="5245993" cy="502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91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01544" y="1481071"/>
            <a:ext cx="7890456" cy="4610636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0070C0"/>
                </a:solidFill>
              </a:rPr>
              <a:t>Effects of </a:t>
            </a:r>
            <a:r>
              <a:rPr lang="en-US" b="1" dirty="0" smtClean="0">
                <a:solidFill>
                  <a:srgbClr val="0070C0"/>
                </a:solidFill>
              </a:rPr>
              <a:t>cost of Capital on </a:t>
            </a:r>
            <a:r>
              <a:rPr lang="en-US" b="1" dirty="0">
                <a:solidFill>
                  <a:srgbClr val="0070C0"/>
                </a:solidFill>
              </a:rPr>
              <a:t>Financial Profile</a:t>
            </a:r>
            <a:endParaRPr lang="en-US" dirty="0">
              <a:solidFill>
                <a:srgbClr val="0070C0"/>
              </a:solidFill>
            </a:endParaRPr>
          </a:p>
          <a:p>
            <a:pPr algn="l"/>
            <a:endParaRPr lang="en-US" dirty="0" smtClean="0">
              <a:solidFill>
                <a:srgbClr val="0070C0"/>
              </a:solidFill>
            </a:endParaRPr>
          </a:p>
          <a:p>
            <a:pPr marL="514350" indent="-514350" algn="l">
              <a:buFont typeface="+mj-lt"/>
              <a:buAutoNum type="romanLcPeriod"/>
            </a:pPr>
            <a:r>
              <a:rPr lang="en-US" dirty="0" smtClean="0"/>
              <a:t>Exxon Mobil got profitable </a:t>
            </a:r>
            <a:r>
              <a:rPr lang="en-US" dirty="0"/>
              <a:t>capital structure that can maximize stock </a:t>
            </a:r>
            <a:r>
              <a:rPr lang="en-US" dirty="0" smtClean="0"/>
              <a:t>wealth</a:t>
            </a:r>
          </a:p>
          <a:p>
            <a:pPr marL="514350" indent="-514350" algn="l">
              <a:buFont typeface="+mj-lt"/>
              <a:buAutoNum type="romanLcPeriod"/>
            </a:pPr>
            <a:r>
              <a:rPr lang="en-US" dirty="0"/>
              <a:t>shareholders rate of return </a:t>
            </a:r>
            <a:r>
              <a:rPr lang="en-US" dirty="0" smtClean="0"/>
              <a:t>can be evaluated </a:t>
            </a:r>
            <a:r>
              <a:rPr lang="en-US" dirty="0"/>
              <a:t>by the use of equity beta borrowed from </a:t>
            </a:r>
            <a:r>
              <a:rPr lang="en-US" dirty="0" smtClean="0"/>
              <a:t>CAMP</a:t>
            </a:r>
          </a:p>
          <a:p>
            <a:pPr marL="514350" indent="-514350" algn="l">
              <a:buFont typeface="+mj-lt"/>
              <a:buAutoNum type="romanLcPeriod"/>
            </a:pPr>
            <a:r>
              <a:rPr lang="en-US" dirty="0" smtClean="0"/>
              <a:t>The </a:t>
            </a:r>
            <a:r>
              <a:rPr lang="en-US" dirty="0"/>
              <a:t>lowest WACC triggered by certain debt-equity ratio results to the firm’s optimal capital structure. </a:t>
            </a:r>
          </a:p>
        </p:txBody>
      </p:sp>
      <p:pic>
        <p:nvPicPr>
          <p:cNvPr id="5" name="Picture 2" descr="Image result for Exxon Mobi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15" r="109" b="20495"/>
          <a:stretch/>
        </p:blipFill>
        <p:spPr bwMode="auto">
          <a:xfrm>
            <a:off x="0" y="0"/>
            <a:ext cx="12192000" cy="151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Effects of cost of Capital on Financial Profi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19707"/>
            <a:ext cx="430154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31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138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9</cp:revision>
  <dcterms:created xsi:type="dcterms:W3CDTF">2019-09-08T21:01:10Z</dcterms:created>
  <dcterms:modified xsi:type="dcterms:W3CDTF">2019-09-09T17:45:33Z</dcterms:modified>
</cp:coreProperties>
</file>